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6" r:id="rId4"/>
    <p:sldId id="261" r:id="rId5"/>
    <p:sldId id="262" r:id="rId6"/>
    <p:sldId id="263" r:id="rId7"/>
    <p:sldId id="264" r:id="rId8"/>
    <p:sldId id="265" r:id="rId9"/>
    <p:sldId id="259" r:id="rId10"/>
    <p:sldId id="267" r:id="rId11"/>
    <p:sldId id="269" r:id="rId12"/>
    <p:sldId id="268" r:id="rId13"/>
    <p:sldId id="270" r:id="rId14"/>
    <p:sldId id="272" r:id="rId15"/>
    <p:sldId id="271" r:id="rId16"/>
    <p:sldId id="26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22B5-FB17-416F-AAB6-97396878966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556-56DF-4101-B821-BD05C59FE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542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22B5-FB17-416F-AAB6-97396878966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556-56DF-4101-B821-BD05C59FE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168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22B5-FB17-416F-AAB6-97396878966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556-56DF-4101-B821-BD05C59FE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92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22B5-FB17-416F-AAB6-97396878966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556-56DF-4101-B821-BD05C59FE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24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22B5-FB17-416F-AAB6-97396878966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556-56DF-4101-B821-BD05C59FE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4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22B5-FB17-416F-AAB6-97396878966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556-56DF-4101-B821-BD05C59FE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00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22B5-FB17-416F-AAB6-97396878966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556-56DF-4101-B821-BD05C59FE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7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22B5-FB17-416F-AAB6-97396878966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556-56DF-4101-B821-BD05C59FE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402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22B5-FB17-416F-AAB6-97396878966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556-56DF-4101-B821-BD05C59FE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731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22B5-FB17-416F-AAB6-97396878966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556-56DF-4101-B821-BD05C59FE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91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22B5-FB17-416F-AAB6-97396878966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556-56DF-4101-B821-BD05C59FE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41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722B5-FB17-416F-AAB6-97396878966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A3556-56DF-4101-B821-BD05C59FE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13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A60ED648-D785-46B1-A15C-5FB3ED1AD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593618" cy="70839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57EE16-C599-4EE9-86C2-035AE65F3B85}"/>
              </a:ext>
            </a:extLst>
          </p:cNvPr>
          <p:cNvSpPr txBox="1"/>
          <p:nvPr/>
        </p:nvSpPr>
        <p:spPr>
          <a:xfrm flipH="1">
            <a:off x="286326" y="157462"/>
            <a:ext cx="1200139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127000">
                  <a:schemeClr val="tx1"/>
                </a:glow>
                <a:outerShdw dist="38100" dir="2700000" algn="bl" rotWithShape="0">
                  <a:schemeClr val="bg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dist="38100" dir="2700000" algn="bl" rotWithShape="0">
                    <a:schemeClr val="bg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dist="38100" dir="2700000" algn="bl" rotWithShape="0">
                    <a:schemeClr val="bg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ВДИВО МЕТАГАЛАКТИЧЕСКАЯ ИМПЕРИЯ СИНТЕЗФИЗИЧНОСТИ</a:t>
            </a:r>
          </a:p>
          <a:p>
            <a:pPr algn="ctr"/>
            <a:endParaRPr lang="ru-RU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127000">
                  <a:schemeClr val="tx1"/>
                </a:glow>
                <a:outerShdw dist="38100" dir="2700000" algn="bl" rotWithShape="0">
                  <a:schemeClr val="bg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/>
                </a:glow>
                <a:outerShdw dist="38100" dir="2700000" algn="bl" rotWithShape="0">
                  <a:schemeClr val="bg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/>
                </a:glow>
                <a:outerShdw dist="38100" dir="2700000" algn="bl" rotWithShape="0">
                  <a:schemeClr val="bg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/>
                </a:glow>
                <a:outerShdw dist="38100" dir="2700000" algn="bl" rotWithShape="0">
                  <a:schemeClr val="bg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ctr"/>
            <a:r>
              <a:rPr lang="ru-RU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МЕТАГАЛАКТИЧЕСКОГО ИМПЕРСКОГО ДОМА СИНТЕЗФИЗИЧНОСТИ</a:t>
            </a:r>
            <a:endParaRPr lang="ru-RU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383" y="2539370"/>
            <a:ext cx="1729469" cy="16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7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Видео 2">
            <a:hlinkClick r:id="" action="ppaction://media"/>
            <a:extLst>
              <a:ext uri="{FF2B5EF4-FFF2-40B4-BE49-F238E27FC236}">
                <a16:creationId xmlns:a16="http://schemas.microsoft.com/office/drawing/2014/main" id="{D0EDB29E-7EEF-4074-A134-4390C95B13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5867"/>
            <a:ext cx="12192000" cy="3694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мир ребёнка</a:t>
            </a:r>
          </a:p>
        </p:txBody>
      </p:sp>
      <p:pic>
        <p:nvPicPr>
          <p:cNvPr id="7" name="Рисунок 6" descr="Изображение выглядит как трава, природа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A2FEC809-CB83-45DD-9C5F-02272FC8FD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7" b="10437"/>
          <a:stretch>
            <a:fillRect/>
          </a:stretch>
        </p:blipFill>
        <p:spPr>
          <a:xfrm>
            <a:off x="2529681" y="720588"/>
            <a:ext cx="7538244" cy="5952266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2533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Видео 2">
            <a:hlinkClick r:id="" action="ppaction://media"/>
            <a:extLst>
              <a:ext uri="{FF2B5EF4-FFF2-40B4-BE49-F238E27FC236}">
                <a16:creationId xmlns:a16="http://schemas.microsoft.com/office/drawing/2014/main" id="{D0EDB29E-7EEF-4074-A134-4390C95B13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5867"/>
            <a:ext cx="12192000" cy="3694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мир ребёнка</a:t>
            </a:r>
          </a:p>
        </p:txBody>
      </p:sp>
      <p:pic>
        <p:nvPicPr>
          <p:cNvPr id="6" name="Рисунок 5" descr="Изображение выглядит как текст, вода, рисунок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0FBE2B9C-4F9A-47F2-87AC-DCC2C332E2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r="4281"/>
          <a:stretch>
            <a:fillRect/>
          </a:stretch>
        </p:blipFill>
        <p:spPr>
          <a:xfrm>
            <a:off x="180000" y="1224000"/>
            <a:ext cx="5243101" cy="4140000"/>
          </a:xfrm>
          <a:effectLst>
            <a:softEdge rad="127000"/>
          </a:effectLst>
        </p:spPr>
      </p:pic>
      <p:pic>
        <p:nvPicPr>
          <p:cNvPr id="11" name="Рисунок 10" descr="Изображение выглядит как текст, фонтан, стеклянный колпак&#10;&#10;Автоматически созданное описание">
            <a:extLst>
              <a:ext uri="{FF2B5EF4-FFF2-40B4-BE49-F238E27FC236}">
                <a16:creationId xmlns:a16="http://schemas.microsoft.com/office/drawing/2014/main" id="{F9EDC1DE-D801-4F11-8EBF-0736E279B5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324293"/>
            <a:ext cx="5201538" cy="414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3931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Видео 2">
            <a:hlinkClick r:id="" action="ppaction://media"/>
            <a:extLst>
              <a:ext uri="{FF2B5EF4-FFF2-40B4-BE49-F238E27FC236}">
                <a16:creationId xmlns:a16="http://schemas.microsoft.com/office/drawing/2014/main" id="{D0EDB29E-7EEF-4074-A134-4390C95B13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5867"/>
            <a:ext cx="12192000" cy="3694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 глазами детей</a:t>
            </a:r>
          </a:p>
        </p:txBody>
      </p:sp>
      <p:pic>
        <p:nvPicPr>
          <p:cNvPr id="6" name="Рисунок 5" descr="Изображение выглядит как текст, ткань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A2AA86A-53C1-4695-9C2F-2090C93D4D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7" b="22087"/>
          <a:stretch>
            <a:fillRect/>
          </a:stretch>
        </p:blipFill>
        <p:spPr>
          <a:xfrm>
            <a:off x="6829425" y="2477825"/>
            <a:ext cx="5243101" cy="4140000"/>
          </a:xfr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E7528A-2AA3-4104-A57E-80917421B5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224000"/>
            <a:ext cx="6234352" cy="414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3544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Видео 2">
            <a:hlinkClick r:id="" action="ppaction://media"/>
            <a:extLst>
              <a:ext uri="{FF2B5EF4-FFF2-40B4-BE49-F238E27FC236}">
                <a16:creationId xmlns:a16="http://schemas.microsoft.com/office/drawing/2014/main" id="{D0EDB29E-7EEF-4074-A134-4390C95B13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5867"/>
            <a:ext cx="12192000" cy="3694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 глазами детей</a:t>
            </a: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AFDB8DF-39FE-4192-A5C6-69BB390181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9" y="593217"/>
            <a:ext cx="4267200" cy="6156000"/>
          </a:xfrm>
          <a:effectLst>
            <a:softEdge rad="317500"/>
          </a:effec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D686AAA-A130-46F1-AA6F-FDB82C8BC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11" y="1799633"/>
            <a:ext cx="6705600" cy="47625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0912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Видео 2">
            <a:hlinkClick r:id="" action="ppaction://media"/>
            <a:extLst>
              <a:ext uri="{FF2B5EF4-FFF2-40B4-BE49-F238E27FC236}">
                <a16:creationId xmlns:a16="http://schemas.microsoft.com/office/drawing/2014/main" id="{D0EDB29E-7EEF-4074-A134-4390C95B13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5867"/>
            <a:ext cx="12192000" cy="40898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ИВДИВО каждого у детей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13E1E8-C78A-4488-AB50-F6E1798C5A8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4856" y="1433553"/>
            <a:ext cx="8142288" cy="488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6977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Видео 2">
            <a:hlinkClick r:id="" action="ppaction://media"/>
            <a:extLst>
              <a:ext uri="{FF2B5EF4-FFF2-40B4-BE49-F238E27FC236}">
                <a16:creationId xmlns:a16="http://schemas.microsoft.com/office/drawing/2014/main" id="{D0EDB29E-7EEF-4074-A134-4390C95B13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5866"/>
            <a:ext cx="12192000" cy="5994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– Человек-Творец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Метагалактической Империи ИВО</a:t>
            </a:r>
          </a:p>
        </p:txBody>
      </p:sp>
      <p:pic>
        <p:nvPicPr>
          <p:cNvPr id="6" name="Рисунок 5" descr="Изображение выглядит как текст, челове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A3C35482-105A-4D93-A0A2-4605ECF684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r="2569"/>
          <a:stretch>
            <a:fillRect/>
          </a:stretch>
        </p:blipFill>
        <p:spPr>
          <a:xfrm>
            <a:off x="3443287" y="1849438"/>
            <a:ext cx="5305425" cy="4189212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2263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B8A704A4-BC4B-4F69-853C-838F20EFF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EFD8A-13D0-4213-90E0-2B391F89AC41}"/>
              </a:ext>
            </a:extLst>
          </p:cNvPr>
          <p:cNvSpPr txBox="1"/>
          <p:nvPr/>
        </p:nvSpPr>
        <p:spPr>
          <a:xfrm flipH="1">
            <a:off x="428397" y="3167390"/>
            <a:ext cx="11519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 ЗА  ВНИМАНИЕ!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24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B8A704A4-BC4B-4F69-853C-838F20EFF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EFD8A-13D0-4213-90E0-2B391F89AC41}"/>
              </a:ext>
            </a:extLst>
          </p:cNvPr>
          <p:cNvSpPr txBox="1"/>
          <p:nvPr/>
        </p:nvSpPr>
        <p:spPr>
          <a:xfrm flipH="1">
            <a:off x="323867" y="1134760"/>
            <a:ext cx="672586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65. Зал Высшего Совета ИВДИВО Метагалактической Империи (МИД СФ) Изначально Вышестоящего Отца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64. Зал </a:t>
            </a:r>
            <a:r>
              <a:rPr lang="ru-RU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Аватар</a:t>
            </a:r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Ипостасей Метагалактической Империи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63. Зал </a:t>
            </a:r>
            <a:r>
              <a:rPr lang="ru-RU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Аватаров</a:t>
            </a:r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 Метагалактической Империи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62. Зал Правительства Метагалактической Империи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61. Зал Учения Синтеза Метагалактической Империи                        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60. Зал Парадигмы Метагалактической Империя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59. Зал Метагалактической Имперской Гражданской Конфедерации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58. Зал Парламента Метагалактической Империи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57. Зал Метагалактической Имперской Компетенции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56. Зал Имперского Созидателя (64 вида управления Империи)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55. Зал </a:t>
            </a:r>
            <a:r>
              <a:rPr lang="ru-RU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Аватара</a:t>
            </a:r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Метагалактической Империи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54. Зал Владыки Метагалактической Империи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53. Зал Учителя Метагалактической Империи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52. Зал Ипостаси Метагалактической Империи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51. Зал Служащего Метагалактической Империи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50. Зал Посвящённого Метагалактической Империи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49. Зал Человека-Творца Изначальности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48. Зал Иерарха Метагалактической Империи 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47. Зал Творца Метагалактической Империи  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46. Зал Теурга Метагалактической Империи 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45. Зал </a:t>
            </a:r>
            <a:r>
              <a:rPr lang="ru-RU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Майтрейи</a:t>
            </a:r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Метагалактической Империи 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44. Зал Христа Метагалактической Империи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43. Зал Будды Метагалактической Империи           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42. Зал Ману Метагалактической Империи            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41. Зал Человека Метагалактической Империи        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40. Зал </a:t>
            </a:r>
            <a:r>
              <a:rPr lang="ru-RU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Ивдивости</a:t>
            </a:r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Метагалактической Империи             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39. Зал </a:t>
            </a:r>
            <a:r>
              <a:rPr lang="ru-RU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Иерархизации</a:t>
            </a:r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Метагалактической Империи                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38. Зал Полномочий Совершенств Метагалактической Империи                      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37. Зал </a:t>
            </a:r>
            <a:r>
              <a:rPr lang="ru-RU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Синтезности</a:t>
            </a:r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Метагалактической Империи                                                                      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36. Зал Творящего Синтеза Метагалактической Империи                                     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35. Зал Статуса Метагалактической Империи</a:t>
            </a:r>
          </a:p>
          <a:p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34. Зал Посвящения Метагалактической Империи                                                                                       </a:t>
            </a:r>
          </a:p>
          <a:p>
            <a:r>
              <a:rPr lang="ru-RU" sz="1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33. Зал Метагалактической Имперской </a:t>
            </a:r>
            <a:r>
              <a:rPr lang="ru-RU" sz="1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синтезфизичности</a:t>
            </a:r>
            <a:r>
              <a:rPr lang="ru-RU" sz="1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16-цы каждого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68594" y="366723"/>
            <a:ext cx="10854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 залов нумерацией с 64 по 1 этаж здания МИД СФ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ИВО Октавной Мг: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4EFD8A-13D0-4213-90E0-2B391F89AC41}"/>
              </a:ext>
            </a:extLst>
          </p:cNvPr>
          <p:cNvSpPr txBox="1"/>
          <p:nvPr/>
        </p:nvSpPr>
        <p:spPr>
          <a:xfrm flipH="1">
            <a:off x="6847569" y="1288648"/>
            <a:ext cx="50691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32. Зал </a:t>
            </a:r>
            <a:r>
              <a:rPr lang="ru-RU" sz="1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Сверхкультуры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Имперскости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внутреннего мира.                         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 Зал Иерархии Метагалактической Империи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 Зал Философии Метагалактической Империи 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 Зал Науки Метагалактической Империи 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 Зал Метагалактической Имперской Экспертизы 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 Зал Стратегических инициатив Метагалактической Империи 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 Зал Метагалактической Имперской Столицы Планетой Земля 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 Зал Метагалактического Имперского Воина Синтеза 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 Зал Метагалактической Имперской Цивилизованности 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 Зал Метагалактической Имперской Нации Культуры 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 Зал Метагалактического Имперского Образования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 Зал Метагалактического Имперского Общества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 Зал Метагалактического Имперского Искусства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 Зал Метагалактического Имперского Плана Синтеза 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 Зал Метагалактического Имперского ИВДИВО-развития 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 Зал Метагалактического Имперского Синтеза Изначально Вышестоящего Отца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Зал Метагалактической Имперской </a:t>
            </a:r>
            <a:r>
              <a:rPr lang="ru-RU" sz="1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Вышколенности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Зал Метагалактического Имперского Дела         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Зал Метагалактического Имперского Полномочия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Зал Метагалактического Имперского Поручения                             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Зал Метагалактической Имперской Подготовки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Зал Метагалактического Имперского Воспитания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Зал Метагалактической Имперской Иерархической </a:t>
            </a:r>
            <a:r>
              <a:rPr lang="ru-RU" sz="1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Равностности</a:t>
            </a:r>
            <a:endParaRPr lang="ru-RU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Зал Метагалактического Имперского Достоинства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Зал Метагалактического Имперского </a:t>
            </a:r>
            <a:r>
              <a:rPr lang="ru-RU" sz="1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Пассионария</a:t>
            </a:r>
            <a:endParaRPr lang="ru-RU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Зал </a:t>
            </a:r>
            <a:r>
              <a:rPr lang="ru-RU" sz="1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Энергопотенциала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Метагалактической Империи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Зал Метагалактического Имперского Образа Человека             </a:t>
            </a:r>
          </a:p>
          <a:p>
            <a:r>
              <a:rPr lang="ru-RU" sz="1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Зал Материнского корпуса ИВДИВО                                     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Зал Миров Метагалактической Империи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Зал Метагалактических </a:t>
            </a:r>
            <a:r>
              <a:rPr lang="ru-RU" sz="1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Имперскостей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Материи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Зал </a:t>
            </a:r>
            <a:r>
              <a:rPr lang="ru-RU" sz="1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Синтезфизичности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ИВДИВО каждого                           </a:t>
            </a:r>
          </a:p>
          <a:p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Зал Метагалактического Имперского </a:t>
            </a:r>
            <a:r>
              <a:rPr lang="ru-RU" sz="1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Поядающего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Огня 16-цы каждого</a:t>
            </a:r>
          </a:p>
        </p:txBody>
      </p:sp>
    </p:spTree>
    <p:extLst>
      <p:ext uri="{BB962C8B-B14F-4D97-AF65-F5344CB8AC3E}">
        <p14:creationId xmlns:p14="http://schemas.microsoft.com/office/powerpoint/2010/main" val="310612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B8A704A4-BC4B-4F69-853C-838F20EFF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EFD8A-13D0-4213-90E0-2B391F89AC41}"/>
              </a:ext>
            </a:extLst>
          </p:cNvPr>
          <p:cNvSpPr txBox="1"/>
          <p:nvPr/>
        </p:nvSpPr>
        <p:spPr>
          <a:xfrm flipH="1">
            <a:off x="923636" y="2305615"/>
            <a:ext cx="99106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на тему: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Метагалактическая синтез-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физичность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имперскостью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внутреннего мира</a:t>
            </a:r>
          </a:p>
        </p:txBody>
      </p:sp>
    </p:spTree>
    <p:extLst>
      <p:ext uri="{BB962C8B-B14F-4D97-AF65-F5344CB8AC3E}">
        <p14:creationId xmlns:p14="http://schemas.microsoft.com/office/powerpoint/2010/main" val="300494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463" y="84525"/>
            <a:ext cx="6223286" cy="398953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 Архетипов Материи и виды организации материи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2" b="14322"/>
          <a:stretch>
            <a:fillRect/>
          </a:stretch>
        </p:blipFill>
        <p:spPr>
          <a:xfrm>
            <a:off x="6990735" y="674256"/>
            <a:ext cx="5152104" cy="519560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2985" y="674256"/>
            <a:ext cx="635110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Планета Земля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256 реальностями Мг Фа,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Солнечная Система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1024 высокими реальностями Метагалактики Фа,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Галактика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4096 изначально вышестоящими реальностями Мг Фа,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Метагалактика Фа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16 384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вц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реальностями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 Метагалактика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65 536 высокими цельностями,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ВЦ Метагалактика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262 144 ив цельностями,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Истинная Метагалактика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1 048 576 иерархическими цельностями,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Октавная Метагалактика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4 194 304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ивдиво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-цельностями,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Ре-ИВДИВО Метагалактика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16 777 216 ив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ивдиво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-цельностями,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Ми-ИВДИВО Метагалактика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67 108 864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вц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ивдиво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-цельностями,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Фа-ИВДИВО Метагалактика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268 435 465 истинными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ивдиво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-цельностями,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Соль-ИВДИВО Метагалактика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1 073 741 824 ив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ивдиво-октавностями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Ля-ИВДИВО Метагалактика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4 294 967 296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вц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ивдиво-октавностями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Си-ИВДИВО Метагалактика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17 179 869 184 истинными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ивдиво-октавностями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До-ИВДИВО Метагалактика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68 719 476 736 стать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ивдиво-октавностями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spcAft>
                <a:spcPts val="1000"/>
              </a:spcAft>
              <a:buFont typeface="+mj-lt"/>
              <a:buAutoNum type="arabicParenR"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ИВДИВО Октавы Бытия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274 877 906 944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ивдиво-октавностями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334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650" y="201080"/>
            <a:ext cx="5487122" cy="3694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мир Человека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7201" y="668617"/>
            <a:ext cx="630851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мир Человека в Ипостасном явлении Изначально Вышестоящего Отца базово развивается реализацией </a:t>
            </a:r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1 392 640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 организации материи, явлением синтеза: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16 384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высоких цельных реальностей Метагалактики Фа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65 536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высоких цельностей ИВ Метагалактики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262 144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изначально вышестоящих цельностей ВЦ Метагалактики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1 048 576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иерархических цельностей Истинной Метагалактики</a:t>
            </a:r>
          </a:p>
          <a:p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И растёт в синтезе </a:t>
            </a:r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4 194 304 </a:t>
            </a:r>
            <a:r>
              <a:rPr lang="ru-RU" sz="1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ивдиво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-цельностей Октавной Мг синтезом пяти архетипических Метагалактик восьми архетипов материи от Планеты Земля до Октавной Мг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289" r="5289"/>
          <a:stretch>
            <a:fillRect/>
          </a:stretch>
        </p:blipFill>
        <p:spPr>
          <a:xfrm>
            <a:off x="6668375" y="385808"/>
            <a:ext cx="5509926" cy="43506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7201" y="3987375"/>
            <a:ext cx="52295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8 базовых фундаментальных начал видов организации материи: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огонь, дух, свет, энергия,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субъядерность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форма, содержание, поле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7201" y="5084914"/>
            <a:ext cx="42461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8 фундаментальных основ видов организации материи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время, пространство, скорость, мерность,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воссоединённость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самоорганизация, свои эманации и свой тип вещества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07230" y="5084914"/>
            <a:ext cx="69710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синтезе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фундаментальных основ и 8 фундаментальных начал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каждая высокая цельная реальность фиксируется на теле Человека и насыщает пространство между атомами и молекулами соответствующими ядерными-субъядерными наборами, способствуя формированию Частей Человека.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7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2839" y="295867"/>
            <a:ext cx="5487122" cy="3694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мир Человека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5303" y="914666"/>
            <a:ext cx="1042219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данный момент известно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16-ричное строение Систем Частей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28600" algn="just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16.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синтез сфер-оболочек и устойчивая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взаимоорганизация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синтеза в оперировании процессом.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устойчивая насыщенность глубинной определённости.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Теза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устойчивая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взаимоорганизация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глубинной насыщенности.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Эталон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устойчивая взаимосвязь глубинной организованности.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Огнеобраз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микро/макро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взаимоорганизация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базовых сгустков материи.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концентрация абсолютной организации устойчивой формы существования.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Реплика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реплицируемость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огня/материи знаниями, устойчивые определения содержания.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09.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Меримость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устойчивая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взаимоорганизация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мер, определяющая тенденцию явления.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08.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Магнитность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многополюсная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взаимоорганизация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концентрированной насыщенности.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07.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Столпность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взаимосинтезирование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концентрированной насыщенности.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06.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Разряд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линейная взаимосвязь концентрированной организованности.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05.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сгустковое течение микро/макро взаимосвязанной материи.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04.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Сфера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устойчивая форма организации действительности.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03.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Чакра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как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вершение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определения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реплицируемости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02.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мерная взаимосвязь определения явления.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ts val="2400"/>
              </a:lnSpc>
              <a:spcAft>
                <a:spcPts val="0"/>
              </a:spcAft>
              <a:tabLst>
                <a:tab pos="3105150" algn="ctr"/>
                <a:tab pos="546227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как устойчивая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огнеобразная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последовательность живого вещества.</a:t>
            </a: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53" r="14353"/>
          <a:stretch>
            <a:fillRect/>
          </a:stretch>
        </p:blipFill>
        <p:spPr>
          <a:xfrm>
            <a:off x="8897523" y="4256651"/>
            <a:ext cx="3294477" cy="260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6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2839" y="295867"/>
            <a:ext cx="5487122" cy="3694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мир Человека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3794" y="702469"/>
            <a:ext cx="11828206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Действует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16-рица фундаментальностей Аппаратов</a:t>
            </a:r>
            <a:r>
              <a:rPr lang="ru-RU" sz="1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Частей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Фундаментальность</a:t>
            </a:r>
            <a:r>
              <a:rPr lang="ru-RU" sz="1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базис центростремительных условий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цельная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оболочечность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множественной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взаимоорганизации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Явление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синтезобразной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взаимосвязи разных «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есмь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как аккумуляций духа в контексте осуществляемых концентраций телесной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выразимости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материей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ятика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формируется «я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есмь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существования каждого человека в спецификах той или иной среды.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Гравитация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имперационное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тяготение постоянных.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взаимодействие масс разных объектов между собой, но и внутренняя специфика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империумных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связей материи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имтики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Спектр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многовекторная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эталонная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центричность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Набор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версумов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разным состоянием, реализующий синтез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спектральности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версумов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эталонов в соответствующий взгляд и позицию наблюдателя Человека.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Метрика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континуумных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ёмкость способностей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Асимметрия</a:t>
            </a:r>
            <a:r>
              <a:rPr lang="ru-RU" sz="1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неравновесная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параметодичность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09.</a:t>
            </a:r>
            <a:r>
              <a:rPr lang="ru-RU" sz="1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Размерность</a:t>
            </a:r>
            <a:r>
              <a:rPr lang="ru-RU" sz="1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измерительность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единичности множеств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08.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Аннигиляция</a:t>
            </a:r>
            <a:r>
              <a:rPr lang="ru-RU" sz="1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переходящая трансляция самоопределения множеств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магнитная компактификация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иерархизируемых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огнеобразов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размерностью объекта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06.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Заряд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генезис энергии,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компактифированный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единицу объекта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05.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транслятор функций или функционала при силовом взаимодействии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04.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Единица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неделимая целостность вариативных взаимодействий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03.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Матрица</a:t>
            </a:r>
            <a:r>
              <a:rPr lang="ru-RU" sz="1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взаимоорганизация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множеств одной функции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02. </a:t>
            </a:r>
            <a:r>
              <a:rPr lang="ru-RU" sz="17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Флюидичность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огнеобразная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передача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разновариативных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Масса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устойчивая компактификация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огнеобразов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53" r="14353"/>
          <a:stretch>
            <a:fillRect/>
          </a:stretch>
        </p:blipFill>
        <p:spPr>
          <a:xfrm>
            <a:off x="8897523" y="4256651"/>
            <a:ext cx="3294477" cy="260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2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2839" y="295867"/>
            <a:ext cx="5487122" cy="3694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мир Человека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451" y="751631"/>
            <a:ext cx="8357420" cy="56015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формировании Частностей Человека участвует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16-рица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огнеобразов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</a:pP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Ядро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Я-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Есмь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Империо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Версум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Континуум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Объём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Шар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Капля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Искра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Точка-искра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Точка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Молекула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Атом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Частица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Спин</a:t>
            </a:r>
          </a:p>
          <a:p>
            <a:pPr marL="457200" indent="-457200">
              <a:buAutoNum type="arabicPeriod"/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user\Pictures\12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72" y="1140148"/>
            <a:ext cx="5063611" cy="28614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736256" y="4044798"/>
            <a:ext cx="78166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3105150" algn="ctr"/>
                <a:tab pos="546227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При этом в Человеке формируется устойчивый слой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процессуальности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взаимодействия ядер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субъядерности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между собой, как устойчивая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оболочечность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микромире Человека.</a:t>
            </a:r>
          </a:p>
          <a:p>
            <a:pPr algn="just">
              <a:spcAft>
                <a:spcPts val="0"/>
              </a:spcAft>
              <a:tabLst>
                <a:tab pos="3330575" algn="ctr"/>
                <a:tab pos="546227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Вокруг ядра Части вертится ядро Систем, вокруг ядер Систем крутятся ядра Аппаратов, вокруг ядер Аппаратов крутятся ядра Частностей – четырёхуровневая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ядерность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  <a:tabLst>
                <a:tab pos="3330575" algn="ctr"/>
                <a:tab pos="546227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Этим заполняется пространство между ядрами внутри телесной организации Человека, растёт ядерно-субъядерная насыщенность тела синтез-физически.</a:t>
            </a:r>
          </a:p>
        </p:txBody>
      </p:sp>
    </p:spTree>
    <p:extLst>
      <p:ext uri="{BB962C8B-B14F-4D97-AF65-F5344CB8AC3E}">
        <p14:creationId xmlns:p14="http://schemas.microsoft.com/office/powerpoint/2010/main" val="41089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B8A704A4-BC4B-4F69-853C-838F20EFF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EFD8A-13D0-4213-90E0-2B391F89AC41}"/>
              </a:ext>
            </a:extLst>
          </p:cNvPr>
          <p:cNvSpPr txBox="1"/>
          <p:nvPr/>
        </p:nvSpPr>
        <p:spPr>
          <a:xfrm flipH="1">
            <a:off x="868217" y="2259106"/>
            <a:ext cx="109708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на тему: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здания ИВДИВО-каждого помогают усилить и развить цельность внутреннего и внешнего мира ребёнка</a:t>
            </a:r>
          </a:p>
        </p:txBody>
      </p:sp>
    </p:spTree>
    <p:extLst>
      <p:ext uri="{BB962C8B-B14F-4D97-AF65-F5344CB8AC3E}">
        <p14:creationId xmlns:p14="http://schemas.microsoft.com/office/powerpoint/2010/main" val="10257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1332</Words>
  <Application>Microsoft Office PowerPoint</Application>
  <PresentationFormat>Широкоэкранный</PresentationFormat>
  <Paragraphs>174</Paragraphs>
  <Slides>16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16 Архетипов Материи и виды организации материи:</vt:lpstr>
      <vt:lpstr>Внутренний мир Человека</vt:lpstr>
      <vt:lpstr>Внутренний мир Человека</vt:lpstr>
      <vt:lpstr>Внутренний мир Человека</vt:lpstr>
      <vt:lpstr>Внутренний мир Человека</vt:lpstr>
      <vt:lpstr>Презентация PowerPoint</vt:lpstr>
      <vt:lpstr>Внутренний мир ребёнка</vt:lpstr>
      <vt:lpstr>Внутренний мир ребёнка</vt:lpstr>
      <vt:lpstr>Будущее глазами детей</vt:lpstr>
      <vt:lpstr>Будущее глазами детей</vt:lpstr>
      <vt:lpstr>Здание ИВДИВО каждого у детей</vt:lpstr>
      <vt:lpstr>Ребёнок – Человек-Творец Гражданин Метагалактической Империи ИВО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Рой Natalie Roy</dc:creator>
  <cp:lastModifiedBy>Osikov, Alexey</cp:lastModifiedBy>
  <cp:revision>17</cp:revision>
  <dcterms:created xsi:type="dcterms:W3CDTF">2021-06-27T20:44:00Z</dcterms:created>
  <dcterms:modified xsi:type="dcterms:W3CDTF">2021-06-28T16:28:05Z</dcterms:modified>
</cp:coreProperties>
</file>